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66" r:id="rId8"/>
    <p:sldId id="264" r:id="rId9"/>
    <p:sldId id="265" r:id="rId10"/>
    <p:sldId id="270" r:id="rId11"/>
    <p:sldId id="273" r:id="rId12"/>
    <p:sldId id="275" r:id="rId13"/>
    <p:sldId id="279" r:id="rId14"/>
    <p:sldId id="280" r:id="rId15"/>
    <p:sldId id="282" r:id="rId16"/>
    <p:sldId id="284" r:id="rId17"/>
    <p:sldId id="288" r:id="rId18"/>
    <p:sldId id="28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840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424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588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925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63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153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8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289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913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19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8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8AB6F-F055-4B48-B0F4-F5F164AABDE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D09CF-BC1D-402F-ACDE-6AA8AB611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31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349" y="1293222"/>
            <a:ext cx="9144000" cy="2625634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Методика приобщения детей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дошкольного возраста к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пению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24000" y="6857998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44196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 РМО музыкальных руководителей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Королёва Марина Борисовна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631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880" y="261257"/>
            <a:ext cx="1046334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Вторая младшая группа (от трех до четырех лет)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Ребенок этого возраста пытается петь естественным голосом, без напряжения, правильно передавать мелодию в диапазоне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ля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2. Необходимо как можно больше петь с детьми, развивая у них любовь и интерес к пению (на занятиях, в быту, играх, на прогулках).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3. До разучивания песни необходимо сформировать у ребенка целостное представление о ее мелодии. С этой целью сначала с детьми слушают песню, уточняют ее характер и содержание, а затем идет работа над чистотой интонации: звукообразованием, дыханием, дикцией.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4. Вокальные навыки формируются в процессе работы над распевами. Сначала поются упражнения,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5. Важно подчеркнуть четкое начало исполнения песни, соблюдать ритм пения, выделять трудные для произношения слов интонационные обороты; протягивать концы музыкальных фраз ит. д.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754" y="195944"/>
            <a:ext cx="1141693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группа (от четырех до пяти лет)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Необходимо знать возможности и особенности детей, их голосовой диапазон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примарные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звуки. В этом возрасте рабочий диапазон голоса детей от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си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Работать над выразительностью пения, чистотой интонации, звукообразованием.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Необходимо настраивать детей на нужную тональность, пропеть для образца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начальные звуки песни с последующим их повтором детьми.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При разучивании мелодии дать ее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пропевание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различные слоги: ля,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Для артикуляции использовать скороговорки, проговаривание шепотом фраз.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Целесообразно детям давать музыкальные дидактические игры для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различения звуков по высоте («Эхо» Е. Тиличеевой, «Дождик» М.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Красева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др.).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755" y="4467497"/>
            <a:ext cx="117173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Для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пропевания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какого-либо интервала можно использовать характерную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интонацию художественного образа. (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Кукушечка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муз. М.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Красева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«ку-ку»).</a:t>
            </a:r>
            <a:b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Для развития координации голоса и слуха используются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песни,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состоящие из слоговых сочетаний. Их регулярное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пропевание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содействует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развитию диапазона, но петь необходимо без сопровождения.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383" y="335846"/>
            <a:ext cx="1041109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Старшая группа (от пяти до шести лет)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1. Дети данной возрастной группы способны освоить ряд певческих навыков. Первоосновой вокального воспитания является подражательное пение, поэтому пение педагога должно отвечать высоким требованиям с точки зрения вокальной техники, чистоты интонирования, выразительности, образности.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2.  Диапазон голоса у детей этого возраста –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до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9634" y="3135086"/>
            <a:ext cx="1136468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3. Особое внимание уделяется работе над певческим дыханием, которое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 быть спокойным, бесшумным, регулироваться музыкальными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фразами, не разрывая слова.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4. Для выработки дыхания следует использовать игровые упражнения: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понюхай розу или гвоздику;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сделай выдох, как бы задув свечу;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кто дольше гудит (как паровоз или пароход). 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2070" y="169816"/>
            <a:ext cx="1046334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Подготовительная к школе группа 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(от шести до семи лет)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Ведущим видом музыкальной деятельности остается пение, поэтому на музыкальных занятиях педагог стремится укрепить у детей интерес к пению.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Диапазон голоса детей в этом возрасте – до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 процессе обучения пению предлагаются новые  задания: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петь трудные мелодические ходы, исполнить отдельные фразы;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шепотом, четко произносить текст, соблюдая правильный ритм;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петь без сопровождения.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Много внимания уделяется певческим навыкам и певческой установке: правильному положению корпуса, головы, плеч, рук и ног. Особое внимание уделять положению подбородка: он не должен быть поднят или опущен.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132" y="4754880"/>
            <a:ext cx="115345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Педагог продолжает формировать певческое дыхание: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учит делать выдох за счет постепенного расхода дыхания на всю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продолжительность музыкальной фразы;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обучает короткому, энергичному, обязательно с небольшой задержкой вдоху,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допуская при этом поднятия плеч.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8" y="333167"/>
            <a:ext cx="104241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Основное требование, предъявляемое к художественному вокальному исполнению -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правильный красивый певческий звук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Главные методы вокальной работы: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вокальный показ,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устное объяснение,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певческие упражнения.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На каждом занятии необходимо закреплять усвоенный материал.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7383" y="3148149"/>
            <a:ext cx="103588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Особое внимание следует уделять выравниванию, округлению звучания гласных и выработке чистого унисона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для чего можно использовать, например, упражнения на звук «е» – козочка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овечка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и подобные упражнения на другие гласные.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Необходимо обращать внимание детей на активность губ, четкое произношение согласных, особенно, в конце слова; вырабатывать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дикцию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помощи специальных упражнений – шуток-прибауток,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скороговорок.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" y="1"/>
            <a:ext cx="1046334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Методы и приемы обучения пению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методике обучения пению важна предварительная подготовка педагога (анализ, определение ее художественных качеств, приемов разучивания).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Процесс разучивания в свою очередь имеет два этапа: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первоначальное ознакомление детей с песней;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последующее разучивание при основной работе по обучению певческим навыкам.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Выученная песня требует неоднократного ее повторения, закрепления выразительного исполнения, умения самостоятельно применить в практике.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Разучиванию песни способствуют следующие приемы: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выразительное исполнение песни,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показ отдельных певческих моментов (как петь протяжно, отрывисто, как точно воспроизвести нужную интонацию и т. д.),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словесные указания — образный рассказ о содержании произведения, разъяснение заданий, указания к исполнению и т. д.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Немаловажное значение имеют мимика, ясная артикуляция и дирижерский жест педагога.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83" y="209006"/>
            <a:ext cx="104241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Приемы развития певческих навыков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Песни различны по степени сложности: одни путем их повторения усваиваются легко и быстро, другие, благодаря упражнениям, постепенно. Целесообразность применения тех или иных приемов диктуется особенностями каждой песни.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Работая над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звукообразованием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надо учить детей петь естественно — легко, звонко и напевно, т. е. тянуть звук. Напевность достигается за счет протяжного пения гласных звуков: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а, о, у, э, и.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446" y="3683726"/>
            <a:ext cx="10371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Очень важно осторожно укреплять и развивать певческий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диапазон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детей. Этому способствуют небольшие упражнения —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которые каждый раз транспонируются в более высокой тональности.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4948" y="4767943"/>
            <a:ext cx="102804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работе над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певческим дыханием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главное -  не «разрывать» слово.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работе над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дикцией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привлекать внимание к речевым  выразительным интонациям в соответствии с музыкальными. Необходимо обращать внимание на артикуляцию губ, подвижность нижней челюсти. Удачный прием — произнесение шепотом или голосом текста в ритме этой песни. 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445" y="222069"/>
            <a:ext cx="1030659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Выразительное исполнение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Первое знакомство с песней должно строиться на ярком, образном, выразительном исполнении.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Трудные мелодические интонации усваиваются быстрее, если они выразительны и понравились детям.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Первоначальное исполнение всегда требует сосредоточенного внимания слушателей.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Ансамбль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1886" y="4341449"/>
            <a:ext cx="103196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Различными приемами добиваться слаженности пения —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ансамбля.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Стараться не использовать прямые указания: «пойте громче, тише... быстрее и т. д.».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Важно раскрывать смысловое значение этих оттенков, нюансов, подчеркивающих содержание песни.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8171" y="2664824"/>
            <a:ext cx="8098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9451" y="474345"/>
            <a:ext cx="115214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Пение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как вид детской музыкальной деятельности (один из видов исполнительства) занимает одно из ведущих мест в музыкально-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эстетическом воспитании ребенка:</a:t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 Голос – первый инструмент, которым овладевает ребенок и уже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дошкольном возрасте достаточно умело может им пользоваться;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 Пение оказывает влияние на развитие всего комплекса 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музыкальности (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ладовысотный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слух, чувство ритма, эмоциональная отзывчивость на музыку, музыкальное мышление и воображение);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 Пение оказывает положительное влияние на нравственное и интеллектуальное развитие ребенка (в связи с раскрытием 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содержания текста), физическое развитие (укрепление голосовых 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связок, легких, развитие слуха).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6159" y="4909456"/>
            <a:ext cx="6779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382" y="667775"/>
            <a:ext cx="1000614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певческой деятельности дошкольников: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певческих умений и навыков;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Развитие музыкальности;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Формирование интереса к музыкальной деятельности, эстетических чувств, предпочтений – компонентов музыкально-эстетического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сознания.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36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881" y="-66973"/>
            <a:ext cx="105155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детского голоса: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короткие и тонкие голосовые связки,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малая емкость легких,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неширокий диапазон (как правило, до трех лет – звуки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-соль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 5-ти годам – ре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-си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к 6-ти – до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-до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меры по охране певческого голоса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дошкольника: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удерживание от громкого и длительного пения – не исполнять более 2-3 песен на занятии, 4-5 – на праздниках (в младшем возрасте 3),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подбор песенного репертуара с соответствующим данному возрасту диапазоном;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соблюдение гигиенических требований для помещения – не петь при температуре ниже 18 градусов и влажности более 40 процентов.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необходимо удерживать детей от крика и визга, добиваться естественного тона разговора в любых условиях.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28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7200" y="365759"/>
            <a:ext cx="11260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5943" y="235131"/>
            <a:ext cx="1045028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вокально-хоровых навыков: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звукообразование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(дети должны петь естественным высоким светлым звуком, и на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staccato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 на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legato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дыхание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учить не брать дыхание в середине слов и фраз);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дикция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(учить четко произносить звуки, особенно согласные в конце слов, этому помогают скороговорки, громкий шепот- в старшем возрасте);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чистота интонации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(как правило, координация между слухом и голосом у дошкольников еще слабая, поэтому необходимо показывать образцы чистого пения, петь в удобном диапазоне, больше использовать образцов без аккомпанемента, петь по подгруппам, игровые задания на подражание);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ансамбль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согласованное пение в унисон (использование дирижерского жеста, пения в небольших подгруппах);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правильное положение корпуса во время пения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(необходимо сидеть прямо (в 2-4 года опираясь на спинку стула, в 5-6 лет – не прислоняясь к ней), ноги располагаются под прямым углом к полу, руки – на коленях, голова – прямо. Разученные песни поют  стоя.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097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74712"/>
            <a:ext cx="18453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698" y="179249"/>
            <a:ext cx="1030659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репертуару: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голоса и слуха (например,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</a:t>
            </a: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«Музыкального букваря» Н.А.Ветлугиной);</a:t>
            </a: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 Песни без аккомпанемента (на нескольких звуках, как правило – фольклорный репертуар);</a:t>
            </a: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 Песни с аккомпанементом;</a:t>
            </a: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  Песни с движениями (спокойный, напевного характера, текст которых, </a:t>
            </a: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как правило, связан с движениями);</a:t>
            </a: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5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Песни-попевки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игры на детских музыкальных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звуковысотных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инструментах (начиная с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попевок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одном звуке – образцы </a:t>
            </a:r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фольклора,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попевки-упражнения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«Музыкального букваря»). </a:t>
            </a: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917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571" y="1"/>
            <a:ext cx="10345783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Песенный репертуар должен удовлетворять требованиям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художественности, доступности, разнообразия по тематике и стилям.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Для детей до 3-х лет отбираются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подражательного характера с повторяющимися интонациями, в среднем темпе и короткими фразами.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Для детей 3-5 лет – приветствуется наличие протяжных звуков, в среднем темпе, с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двухтактовыми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фразами, 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Для детей 5-6 лет – разнообразная тематика, различные темпы, динамика от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piano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mezzo forte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фразы – по 2 такта в медленном темпе.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Для детей 6-7 лет уделяется внимание музыкально одаренным детям – они, как правило, чисто интонируют, отличаются выразительностью и артистичностью; им доступно сольное исполнение.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4264" y="213752"/>
            <a:ext cx="4885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репертуару:</a:t>
            </a:r>
          </a:p>
        </p:txBody>
      </p:sp>
    </p:spTree>
    <p:extLst>
      <p:ext uri="{BB962C8B-B14F-4D97-AF65-F5344CB8AC3E}">
        <p14:creationId xmlns="" xmlns:p14="http://schemas.microsoft.com/office/powerpoint/2010/main" val="29834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2267133"/>
            <a:ext cx="994083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Методика приобщения детей к пению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 возрастам)</a:t>
            </a: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41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2069" y="58847"/>
            <a:ext cx="11142617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Первая младшая группа (от двух до трех лет)</a:t>
            </a:r>
            <a:b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Пение и подпевание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1. Песни должны быть интересными по содержанию, простыми по построению мелодии, легкими по произношению текста, короткими с повторяющимися фразами.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2. Перед разучиванием новой песни дети должны услышать ее в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выразительном исполнении, чтобы у них появился интерес к ней.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3. При разучивании песни для облегчения восприятия, необходимо четко произнести все слова; при этом артикуляция не должна быть утрированной.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4. Необходимо хвалить детей за подпевание; поощрять тех, которые пока не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поют, но уже готовы к подпеванию, то есть губами артикулируют слова.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5. Нельзя прерывать детей, если не получилось согласованного пения.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6. При формировании умения чистого интонирования предложить ребенку вначале спеть вместе со взрослым; далее педагог с каждым разом поет все тише, чтобы дать ребенку возможность петь самостоятельно и чисто.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7. Малыши поют чище, если разучивают песню с голоса без аккомпанемента.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557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406</Words>
  <Application>Microsoft Office PowerPoint</Application>
  <PresentationFormat>Произвольный</PresentationFormat>
  <Paragraphs>118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Методика приобщения детей дошкольного возраста к пению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«Осенний праздник в детском саду»</dc:title>
  <dc:creator>1</dc:creator>
  <cp:lastModifiedBy>р</cp:lastModifiedBy>
  <cp:revision>84</cp:revision>
  <dcterms:created xsi:type="dcterms:W3CDTF">2021-10-20T07:04:47Z</dcterms:created>
  <dcterms:modified xsi:type="dcterms:W3CDTF">2024-11-19T22:13:58Z</dcterms:modified>
</cp:coreProperties>
</file>